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4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6395" autoAdjust="0"/>
  </p:normalViewPr>
  <p:slideViewPr>
    <p:cSldViewPr snapToGrid="0">
      <p:cViewPr varScale="1">
        <p:scale>
          <a:sx n="60" d="100"/>
          <a:sy n="60" d="100"/>
        </p:scale>
        <p:origin x="6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Monica Callaghan and Craig Whittet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Monica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.Callaghan@glasgow.ac.uk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40175"/>
            <a:ext cx="8214809" cy="1368425"/>
          </a:xfrm>
          <a:solidFill>
            <a:srgbClr val="BE4D00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sz="4400" dirty="0" smtClean="0"/>
              <a:t>Innovation in Partnerships: </a:t>
            </a:r>
            <a:br>
              <a:rPr lang="en-GB" sz="4400" dirty="0" smtClean="0"/>
            </a:br>
            <a:r>
              <a:rPr lang="en-GB" sz="4400" dirty="0" smtClean="0"/>
              <a:t>Rethinking the Learning Space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Design Engineering and the non-Traditional </a:t>
            </a:r>
            <a:r>
              <a:rPr lang="en-GB" dirty="0"/>
              <a:t>C</a:t>
            </a:r>
            <a:r>
              <a:rPr lang="en-GB" dirty="0" smtClean="0"/>
              <a:t>lassroom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950" y="419100"/>
            <a:ext cx="3016250" cy="63373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6500" b="1" dirty="0" smtClean="0"/>
          </a:p>
          <a:p>
            <a:pPr marL="0" indent="0">
              <a:buNone/>
            </a:pPr>
            <a:endParaRPr lang="en-US" sz="6500" b="1" dirty="0"/>
          </a:p>
          <a:p>
            <a:pPr marL="0" indent="0">
              <a:buNone/>
            </a:pPr>
            <a:endParaRPr lang="en-US" sz="6500" b="1" dirty="0" smtClean="0"/>
          </a:p>
          <a:p>
            <a:pPr marL="0" indent="0">
              <a:buNone/>
            </a:pPr>
            <a:r>
              <a:rPr lang="en-US" sz="10100" b="1" dirty="0" smtClean="0"/>
              <a:t>Hunter Gatherer:</a:t>
            </a:r>
          </a:p>
          <a:p>
            <a:pPr marL="0" indent="0">
              <a:buNone/>
            </a:pPr>
            <a:r>
              <a:rPr lang="en-US" sz="10100" dirty="0" smtClean="0"/>
              <a:t>Experiential learning beyond the classroom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2" y="0"/>
            <a:ext cx="5149848" cy="68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of the Project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 txBox="1">
            <a:spLocks/>
          </p:cNvSpPr>
          <p:nvPr/>
        </p:nvSpPr>
        <p:spPr>
          <a:xfrm>
            <a:off x="8743950" y="419100"/>
            <a:ext cx="3016250" cy="633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Char char="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3275" indent="-300038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 txBox="1">
            <a:spLocks/>
          </p:cNvSpPr>
          <p:nvPr/>
        </p:nvSpPr>
        <p:spPr>
          <a:xfrm>
            <a:off x="8896349" y="571500"/>
            <a:ext cx="2997741" cy="633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Char char="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3275" indent="-300038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Font typeface="Wingdings 2" pitchFamily="18" charset="2"/>
              <a:buNone/>
            </a:pPr>
            <a:endParaRPr lang="en-GB" sz="6500" b="1" dirty="0" smtClean="0"/>
          </a:p>
          <a:p>
            <a:pPr marL="0" indent="0">
              <a:buNone/>
            </a:pPr>
            <a:r>
              <a:rPr lang="en-GB" sz="16000" b="1" dirty="0" smtClean="0"/>
              <a:t>Value </a:t>
            </a:r>
            <a:r>
              <a:rPr lang="en-GB" sz="16000" b="1" dirty="0"/>
              <a:t>of the </a:t>
            </a:r>
            <a:r>
              <a:rPr lang="en-GB" sz="16000" b="1" dirty="0" smtClean="0"/>
              <a:t>process:</a:t>
            </a:r>
          </a:p>
          <a:p>
            <a:pPr marL="0" indent="0">
              <a:buNone/>
            </a:pPr>
            <a:r>
              <a:rPr lang="en-GB" sz="16000" dirty="0" smtClean="0"/>
              <a:t>Key </a:t>
            </a:r>
            <a:r>
              <a:rPr lang="en-GB" sz="16000" dirty="0"/>
              <a:t>transferable </a:t>
            </a:r>
            <a:r>
              <a:rPr lang="en-GB" sz="16000" dirty="0" smtClean="0"/>
              <a:t>learning and the wider benefits</a:t>
            </a:r>
            <a:endParaRPr lang="en-GB" sz="16000" dirty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 smtClean="0"/>
          </a:p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61" y="3219337"/>
            <a:ext cx="5168898" cy="363866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/>
        </p:blipFill>
        <p:spPr>
          <a:xfrm>
            <a:off x="3441161" y="0"/>
            <a:ext cx="5168898" cy="3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Annual University of Glasgow Learning &amp; Teaching Conference</a:t>
            </a:r>
            <a:endParaRPr lang="en-GB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Firstname.Surname@glasgow.ac.uk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1350</TotalTime>
  <Words>51</Words>
  <Application>Microsoft Office PowerPoint</Application>
  <PresentationFormat>Widescreen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Cobalt plus accents</vt:lpstr>
      <vt:lpstr>Innovation in Partnerships:  Rethinking the Learning Space</vt:lpstr>
      <vt:lpstr>Product Design Engineering and the non-Traditional Classroom</vt:lpstr>
      <vt:lpstr>Impact of the Project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Monica Callaghan</cp:lastModifiedBy>
  <cp:revision>11</cp:revision>
  <dcterms:created xsi:type="dcterms:W3CDTF">2018-10-02T11:17:22Z</dcterms:created>
  <dcterms:modified xsi:type="dcterms:W3CDTF">2019-03-20T12:05:43Z</dcterms:modified>
</cp:coreProperties>
</file>